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</p:sldMasterIdLst>
  <p:notesMasterIdLst>
    <p:notesMasterId r:id="rId3"/>
  </p:notesMasterIdLst>
  <p:sldIdLst>
    <p:sldId id="256" r:id="rId2"/>
  </p:sldIdLst>
  <p:sldSz cx="15113000" cy="21374100"/>
  <p:notesSz cx="6858000" cy="9144000"/>
  <p:embeddedFontLst>
    <p:embeddedFont>
      <p:font typeface="Bobby Jones" panose="020B0604020202020204" charset="0"/>
      <p:regular r:id="rId4"/>
    </p:embeddedFont>
    <p:embeddedFont>
      <p:font typeface="Calibri" panose="020F0502020204030204" pitchFamily="34" charset="0"/>
      <p:regular r:id="rId5"/>
      <p:bold r:id="rId6"/>
      <p:italic r:id="rId7"/>
      <p:boldItalic r:id="rId8"/>
    </p:embeddedFont>
    <p:embeddedFont>
      <p:font typeface="Dekko" panose="020B0604020202020204" charset="0"/>
      <p:regular r:id="rId9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 autoAdjust="0"/>
    <p:restoredTop sz="94622" autoAdjust="0"/>
  </p:normalViewPr>
  <p:slideViewPr>
    <p:cSldViewPr>
      <p:cViewPr varScale="1">
        <p:scale>
          <a:sx n="28" d="100"/>
          <a:sy n="28" d="100"/>
        </p:scale>
        <p:origin x="933" y="69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font" Target="fonts/font5.fntdata"/><Relationship Id="rId13" Type="http://schemas.openxmlformats.org/officeDocument/2006/relationships/tableStyles" Target="tableStyles.xml"/><Relationship Id="rId3" Type="http://schemas.openxmlformats.org/officeDocument/2006/relationships/notesMaster" Target="notesMasters/notesMaster1.xml"/><Relationship Id="rId7" Type="http://schemas.openxmlformats.org/officeDocument/2006/relationships/font" Target="fonts/font4.fntdata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font" Target="fonts/font3.fntdata"/><Relationship Id="rId11" Type="http://schemas.openxmlformats.org/officeDocument/2006/relationships/viewProps" Target="viewProps.xml"/><Relationship Id="rId5" Type="http://schemas.openxmlformats.org/officeDocument/2006/relationships/font" Target="fonts/font2.fntdata"/><Relationship Id="rId10" Type="http://schemas.openxmlformats.org/officeDocument/2006/relationships/presProps" Target="presProps.xml"/><Relationship Id="rId4" Type="http://schemas.openxmlformats.org/officeDocument/2006/relationships/font" Target="fonts/font1.fntdata"/><Relationship Id="rId9" Type="http://schemas.openxmlformats.org/officeDocument/2006/relationships/font" Target="fonts/font6.fntdata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3D94E00-275C-4691-A3F3-44285EB400A7}" type="datetimeFigureOut">
              <a:rPr lang="en-GB" smtClean="0"/>
              <a:t>01/11/2023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2338388" y="1143000"/>
            <a:ext cx="2181225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A45F86D-37EA-4121-A0E7-895F834F5F9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5736855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A45F86D-37EA-4121-A0E7-895F834F5F9A}" type="slidenum">
              <a:rPr lang="en-GB" smtClean="0"/>
              <a:t>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8846142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11/1/2023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11/1/2023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11/1/2023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11/1/2023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11/1/2023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11/1/2023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11/1/2023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11/1/2023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11/1/2023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11/1/2023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11/1/2023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11/1/2023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svg"/><Relationship Id="rId13" Type="http://schemas.openxmlformats.org/officeDocument/2006/relationships/image" Target="../media/image11.png"/><Relationship Id="rId18" Type="http://schemas.openxmlformats.org/officeDocument/2006/relationships/image" Target="../media/image16.png"/><Relationship Id="rId26" Type="http://schemas.openxmlformats.org/officeDocument/2006/relationships/image" Target="../media/image24.png"/><Relationship Id="rId3" Type="http://schemas.openxmlformats.org/officeDocument/2006/relationships/image" Target="../media/image1.png"/><Relationship Id="rId21" Type="http://schemas.openxmlformats.org/officeDocument/2006/relationships/image" Target="../media/image19.png"/><Relationship Id="rId7" Type="http://schemas.openxmlformats.org/officeDocument/2006/relationships/image" Target="../media/image5.png"/><Relationship Id="rId12" Type="http://schemas.openxmlformats.org/officeDocument/2006/relationships/image" Target="../media/image10.svg"/><Relationship Id="rId17" Type="http://schemas.openxmlformats.org/officeDocument/2006/relationships/image" Target="../media/image15.png"/><Relationship Id="rId25" Type="http://schemas.openxmlformats.org/officeDocument/2006/relationships/image" Target="../media/image23.png"/><Relationship Id="rId2" Type="http://schemas.openxmlformats.org/officeDocument/2006/relationships/notesSlide" Target="../notesSlides/notesSlide1.xml"/><Relationship Id="rId16" Type="http://schemas.openxmlformats.org/officeDocument/2006/relationships/image" Target="../media/image14.svg"/><Relationship Id="rId20" Type="http://schemas.openxmlformats.org/officeDocument/2006/relationships/image" Target="../media/image18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svg"/><Relationship Id="rId11" Type="http://schemas.openxmlformats.org/officeDocument/2006/relationships/image" Target="../media/image9.png"/><Relationship Id="rId24" Type="http://schemas.openxmlformats.org/officeDocument/2006/relationships/image" Target="../media/image22.png"/><Relationship Id="rId5" Type="http://schemas.openxmlformats.org/officeDocument/2006/relationships/image" Target="../media/image3.png"/><Relationship Id="rId15" Type="http://schemas.openxmlformats.org/officeDocument/2006/relationships/image" Target="../media/image13.png"/><Relationship Id="rId23" Type="http://schemas.openxmlformats.org/officeDocument/2006/relationships/image" Target="../media/image21.png"/><Relationship Id="rId10" Type="http://schemas.openxmlformats.org/officeDocument/2006/relationships/image" Target="../media/image8.svg"/><Relationship Id="rId19" Type="http://schemas.openxmlformats.org/officeDocument/2006/relationships/image" Target="../media/image17.png"/><Relationship Id="rId4" Type="http://schemas.openxmlformats.org/officeDocument/2006/relationships/image" Target="../media/image2.svg"/><Relationship Id="rId9" Type="http://schemas.openxmlformats.org/officeDocument/2006/relationships/image" Target="../media/image7.png"/><Relationship Id="rId14" Type="http://schemas.openxmlformats.org/officeDocument/2006/relationships/image" Target="../media/image12.svg"/><Relationship Id="rId22" Type="http://schemas.openxmlformats.org/officeDocument/2006/relationships/image" Target="../media/image20.png"/><Relationship Id="rId27" Type="http://schemas.openxmlformats.org/officeDocument/2006/relationships/image" Target="../media/image25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3D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4536000" y="3786911"/>
            <a:ext cx="6048000" cy="1632960"/>
          </a:xfrm>
          <a:custGeom>
            <a:avLst/>
            <a:gdLst/>
            <a:ahLst/>
            <a:cxnLst/>
            <a:rect l="l" t="t" r="r" b="b"/>
            <a:pathLst>
              <a:path w="6048000" h="1632960">
                <a:moveTo>
                  <a:pt x="0" y="0"/>
                </a:moveTo>
                <a:lnTo>
                  <a:pt x="6048000" y="0"/>
                </a:lnTo>
                <a:lnTo>
                  <a:pt x="6048000" y="1632960"/>
                </a:lnTo>
                <a:lnTo>
                  <a:pt x="0" y="1632960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3" name="Freeform 3"/>
          <p:cNvSpPr/>
          <p:nvPr/>
        </p:nvSpPr>
        <p:spPr>
          <a:xfrm>
            <a:off x="2760759" y="1878502"/>
            <a:ext cx="1565928" cy="1926757"/>
          </a:xfrm>
          <a:custGeom>
            <a:avLst/>
            <a:gdLst/>
            <a:ahLst/>
            <a:cxnLst/>
            <a:rect l="l" t="t" r="r" b="b"/>
            <a:pathLst>
              <a:path w="1565928" h="1926757">
                <a:moveTo>
                  <a:pt x="0" y="0"/>
                </a:moveTo>
                <a:lnTo>
                  <a:pt x="1565928" y="0"/>
                </a:lnTo>
                <a:lnTo>
                  <a:pt x="1565928" y="1926757"/>
                </a:lnTo>
                <a:lnTo>
                  <a:pt x="0" y="1926757"/>
                </a:lnTo>
                <a:lnTo>
                  <a:pt x="0" y="0"/>
                </a:lnTo>
                <a:close/>
              </a:path>
            </a:pathLst>
          </a:custGeom>
          <a:blipFill>
            <a:blip r:embed="rId5"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4" name="TextBox 4"/>
          <p:cNvSpPr txBox="1"/>
          <p:nvPr/>
        </p:nvSpPr>
        <p:spPr>
          <a:xfrm>
            <a:off x="471215" y="1732166"/>
            <a:ext cx="13557091" cy="2269688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8599"/>
              </a:lnSpc>
            </a:pPr>
            <a:r>
              <a:rPr lang="en-US" sz="9246">
                <a:solidFill>
                  <a:srgbClr val="392219"/>
                </a:solidFill>
                <a:latin typeface="Bobby Jones Bold"/>
              </a:rPr>
              <a:t>Psychoeducation for anxiety</a:t>
            </a:r>
          </a:p>
        </p:txBody>
      </p:sp>
      <p:sp>
        <p:nvSpPr>
          <p:cNvPr id="5" name="Freeform 5"/>
          <p:cNvSpPr/>
          <p:nvPr/>
        </p:nvSpPr>
        <p:spPr>
          <a:xfrm flipH="1">
            <a:off x="10888489" y="2642027"/>
            <a:ext cx="1565928" cy="1926757"/>
          </a:xfrm>
          <a:custGeom>
            <a:avLst/>
            <a:gdLst/>
            <a:ahLst/>
            <a:cxnLst/>
            <a:rect l="l" t="t" r="r" b="b"/>
            <a:pathLst>
              <a:path w="1565928" h="1926757">
                <a:moveTo>
                  <a:pt x="1565928" y="0"/>
                </a:moveTo>
                <a:lnTo>
                  <a:pt x="0" y="0"/>
                </a:lnTo>
                <a:lnTo>
                  <a:pt x="0" y="1926757"/>
                </a:lnTo>
                <a:lnTo>
                  <a:pt x="1565928" y="1926757"/>
                </a:lnTo>
                <a:lnTo>
                  <a:pt x="1565928" y="0"/>
                </a:lnTo>
                <a:close/>
              </a:path>
            </a:pathLst>
          </a:custGeom>
          <a:blipFill>
            <a:blip r:embed="rId5"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6" name="Freeform 6"/>
          <p:cNvSpPr/>
          <p:nvPr/>
        </p:nvSpPr>
        <p:spPr>
          <a:xfrm>
            <a:off x="91354" y="18262005"/>
            <a:ext cx="2081571" cy="3012800"/>
          </a:xfrm>
          <a:custGeom>
            <a:avLst/>
            <a:gdLst/>
            <a:ahLst/>
            <a:cxnLst/>
            <a:rect l="l" t="t" r="r" b="b"/>
            <a:pathLst>
              <a:path w="2081571" h="3012800">
                <a:moveTo>
                  <a:pt x="0" y="0"/>
                </a:moveTo>
                <a:lnTo>
                  <a:pt x="2081571" y="0"/>
                </a:lnTo>
                <a:lnTo>
                  <a:pt x="2081571" y="3012799"/>
                </a:lnTo>
                <a:lnTo>
                  <a:pt x="0" y="3012799"/>
                </a:lnTo>
                <a:lnTo>
                  <a:pt x="0" y="0"/>
                </a:lnTo>
                <a:close/>
              </a:path>
            </a:pathLst>
          </a:custGeom>
          <a:blipFill>
            <a:blip r:embed="rId7">
              <a:extLst>
                <a:ext uri="{96DAC541-7B7A-43D3-8B79-37D633B846F1}">
                  <asvg:svgBlip xmlns:asvg="http://schemas.microsoft.com/office/drawing/2016/SVG/main" r:embed="rId8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7" name="Freeform 7"/>
          <p:cNvSpPr/>
          <p:nvPr/>
        </p:nvSpPr>
        <p:spPr>
          <a:xfrm>
            <a:off x="13608000" y="17752806"/>
            <a:ext cx="1381616" cy="1376435"/>
          </a:xfrm>
          <a:custGeom>
            <a:avLst/>
            <a:gdLst/>
            <a:ahLst/>
            <a:cxnLst/>
            <a:rect l="l" t="t" r="r" b="b"/>
            <a:pathLst>
              <a:path w="1381616" h="1376435">
                <a:moveTo>
                  <a:pt x="0" y="0"/>
                </a:moveTo>
                <a:lnTo>
                  <a:pt x="1381616" y="0"/>
                </a:lnTo>
                <a:lnTo>
                  <a:pt x="1381616" y="1376436"/>
                </a:lnTo>
                <a:lnTo>
                  <a:pt x="0" y="1376436"/>
                </a:lnTo>
                <a:lnTo>
                  <a:pt x="0" y="0"/>
                </a:lnTo>
                <a:close/>
              </a:path>
            </a:pathLst>
          </a:custGeom>
          <a:blipFill>
            <a:blip r:embed="rId9">
              <a:extLst>
                <a:ext uri="{96DAC541-7B7A-43D3-8B79-37D633B846F1}">
                  <asvg:svgBlip xmlns:asvg="http://schemas.microsoft.com/office/drawing/2016/SVG/main" r:embed="rId10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8" name="Freeform 8"/>
          <p:cNvSpPr/>
          <p:nvPr/>
        </p:nvSpPr>
        <p:spPr>
          <a:xfrm flipH="1">
            <a:off x="6557774" y="259069"/>
            <a:ext cx="988213" cy="1215921"/>
          </a:xfrm>
          <a:custGeom>
            <a:avLst/>
            <a:gdLst/>
            <a:ahLst/>
            <a:cxnLst/>
            <a:rect l="l" t="t" r="r" b="b"/>
            <a:pathLst>
              <a:path w="988213" h="1215921">
                <a:moveTo>
                  <a:pt x="988213" y="0"/>
                </a:moveTo>
                <a:lnTo>
                  <a:pt x="0" y="0"/>
                </a:lnTo>
                <a:lnTo>
                  <a:pt x="0" y="1215922"/>
                </a:lnTo>
                <a:lnTo>
                  <a:pt x="988213" y="1215922"/>
                </a:lnTo>
                <a:lnTo>
                  <a:pt x="988213" y="0"/>
                </a:lnTo>
                <a:close/>
              </a:path>
            </a:pathLst>
          </a:custGeom>
          <a:blipFill>
            <a:blip r:embed="rId5"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9" name="Freeform 9"/>
          <p:cNvSpPr/>
          <p:nvPr/>
        </p:nvSpPr>
        <p:spPr>
          <a:xfrm>
            <a:off x="5747759" y="6203153"/>
            <a:ext cx="4153380" cy="1204480"/>
          </a:xfrm>
          <a:custGeom>
            <a:avLst/>
            <a:gdLst/>
            <a:ahLst/>
            <a:cxnLst/>
            <a:rect l="l" t="t" r="r" b="b"/>
            <a:pathLst>
              <a:path w="4153380" h="1204480">
                <a:moveTo>
                  <a:pt x="0" y="0"/>
                </a:moveTo>
                <a:lnTo>
                  <a:pt x="4153381" y="0"/>
                </a:lnTo>
                <a:lnTo>
                  <a:pt x="4153381" y="1204480"/>
                </a:lnTo>
                <a:lnTo>
                  <a:pt x="0" y="1204480"/>
                </a:lnTo>
                <a:lnTo>
                  <a:pt x="0" y="0"/>
                </a:lnTo>
                <a:close/>
              </a:path>
            </a:pathLst>
          </a:custGeom>
          <a:blipFill>
            <a:blip r:embed="rId11">
              <a:extLst>
                <a:ext uri="{96DAC541-7B7A-43D3-8B79-37D633B846F1}">
                  <asvg:svgBlip xmlns:asvg="http://schemas.microsoft.com/office/drawing/2016/SVG/main" r:embed="rId12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10" name="Freeform 10"/>
          <p:cNvSpPr/>
          <p:nvPr/>
        </p:nvSpPr>
        <p:spPr>
          <a:xfrm flipH="1">
            <a:off x="5483310" y="10855230"/>
            <a:ext cx="4153380" cy="1204480"/>
          </a:xfrm>
          <a:custGeom>
            <a:avLst/>
            <a:gdLst/>
            <a:ahLst/>
            <a:cxnLst/>
            <a:rect l="l" t="t" r="r" b="b"/>
            <a:pathLst>
              <a:path w="4153380" h="1204480">
                <a:moveTo>
                  <a:pt x="4153380" y="0"/>
                </a:moveTo>
                <a:lnTo>
                  <a:pt x="0" y="0"/>
                </a:lnTo>
                <a:lnTo>
                  <a:pt x="0" y="1204481"/>
                </a:lnTo>
                <a:lnTo>
                  <a:pt x="4153380" y="1204481"/>
                </a:lnTo>
                <a:lnTo>
                  <a:pt x="4153380" y="0"/>
                </a:lnTo>
                <a:close/>
              </a:path>
            </a:pathLst>
          </a:custGeom>
          <a:blipFill>
            <a:blip r:embed="rId13">
              <a:extLst>
                <a:ext uri="{96DAC541-7B7A-43D3-8B79-37D633B846F1}">
                  <asvg:svgBlip xmlns:asvg="http://schemas.microsoft.com/office/drawing/2016/SVG/main" r:embed="rId14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11" name="Freeform 11"/>
          <p:cNvSpPr/>
          <p:nvPr/>
        </p:nvSpPr>
        <p:spPr>
          <a:xfrm>
            <a:off x="5218860" y="15507307"/>
            <a:ext cx="4153380" cy="1204480"/>
          </a:xfrm>
          <a:custGeom>
            <a:avLst/>
            <a:gdLst/>
            <a:ahLst/>
            <a:cxnLst/>
            <a:rect l="l" t="t" r="r" b="b"/>
            <a:pathLst>
              <a:path w="4153380" h="1204480">
                <a:moveTo>
                  <a:pt x="0" y="0"/>
                </a:moveTo>
                <a:lnTo>
                  <a:pt x="4153381" y="0"/>
                </a:lnTo>
                <a:lnTo>
                  <a:pt x="4153381" y="1204481"/>
                </a:lnTo>
                <a:lnTo>
                  <a:pt x="0" y="1204481"/>
                </a:lnTo>
                <a:lnTo>
                  <a:pt x="0" y="0"/>
                </a:lnTo>
                <a:close/>
              </a:path>
            </a:pathLst>
          </a:custGeom>
          <a:blipFill>
            <a:blip r:embed="rId15">
              <a:extLst>
                <a:ext uri="{96DAC541-7B7A-43D3-8B79-37D633B846F1}">
                  <asvg:svgBlip xmlns:asvg="http://schemas.microsoft.com/office/drawing/2016/SVG/main" r:embed="rId16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12" name="AutoShape 12"/>
          <p:cNvSpPr/>
          <p:nvPr/>
        </p:nvSpPr>
        <p:spPr>
          <a:xfrm>
            <a:off x="7599288" y="17625469"/>
            <a:ext cx="3351808" cy="0"/>
          </a:xfrm>
          <a:prstGeom prst="line">
            <a:avLst/>
          </a:prstGeom>
          <a:ln w="38100" cap="rnd">
            <a:solidFill>
              <a:srgbClr val="FFAF00"/>
            </a:solidFill>
            <a:prstDash val="sysDot"/>
            <a:headEnd type="none" w="sm" len="sm"/>
            <a:tailEnd type="none" w="sm" len="sm"/>
          </a:ln>
        </p:spPr>
        <p:txBody>
          <a:bodyPr/>
          <a:lstStyle/>
          <a:p>
            <a:endParaRPr lang="en-GB"/>
          </a:p>
        </p:txBody>
      </p:sp>
      <p:sp>
        <p:nvSpPr>
          <p:cNvPr id="13" name="Freeform 13"/>
          <p:cNvSpPr/>
          <p:nvPr/>
        </p:nvSpPr>
        <p:spPr>
          <a:xfrm>
            <a:off x="471215" y="502066"/>
            <a:ext cx="1381616" cy="1376435"/>
          </a:xfrm>
          <a:custGeom>
            <a:avLst/>
            <a:gdLst/>
            <a:ahLst/>
            <a:cxnLst/>
            <a:rect l="l" t="t" r="r" b="b"/>
            <a:pathLst>
              <a:path w="1381616" h="1376435">
                <a:moveTo>
                  <a:pt x="0" y="0"/>
                </a:moveTo>
                <a:lnTo>
                  <a:pt x="1381616" y="0"/>
                </a:lnTo>
                <a:lnTo>
                  <a:pt x="1381616" y="1376436"/>
                </a:lnTo>
                <a:lnTo>
                  <a:pt x="0" y="1376436"/>
                </a:lnTo>
                <a:lnTo>
                  <a:pt x="0" y="0"/>
                </a:lnTo>
                <a:close/>
              </a:path>
            </a:pathLst>
          </a:custGeom>
          <a:blipFill>
            <a:blip r:embed="rId9">
              <a:extLst>
                <a:ext uri="{96DAC541-7B7A-43D3-8B79-37D633B846F1}">
                  <asvg:svgBlip xmlns:asvg="http://schemas.microsoft.com/office/drawing/2016/SVG/main" r:embed="rId10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14" name="Freeform 14"/>
          <p:cNvSpPr/>
          <p:nvPr/>
        </p:nvSpPr>
        <p:spPr>
          <a:xfrm>
            <a:off x="12987520" y="6691"/>
            <a:ext cx="2081571" cy="3012800"/>
          </a:xfrm>
          <a:custGeom>
            <a:avLst/>
            <a:gdLst/>
            <a:ahLst/>
            <a:cxnLst/>
            <a:rect l="l" t="t" r="r" b="b"/>
            <a:pathLst>
              <a:path w="2081571" h="3012800">
                <a:moveTo>
                  <a:pt x="0" y="0"/>
                </a:moveTo>
                <a:lnTo>
                  <a:pt x="2081571" y="0"/>
                </a:lnTo>
                <a:lnTo>
                  <a:pt x="2081571" y="3012800"/>
                </a:lnTo>
                <a:lnTo>
                  <a:pt x="0" y="3012800"/>
                </a:lnTo>
                <a:lnTo>
                  <a:pt x="0" y="0"/>
                </a:lnTo>
                <a:close/>
              </a:path>
            </a:pathLst>
          </a:custGeom>
          <a:blipFill>
            <a:blip r:embed="rId7">
              <a:extLst>
                <a:ext uri="{96DAC541-7B7A-43D3-8B79-37D633B846F1}">
                  <asvg:svgBlip xmlns:asvg="http://schemas.microsoft.com/office/drawing/2016/SVG/main" r:embed="rId8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15" name="Freeform 15"/>
          <p:cNvSpPr/>
          <p:nvPr/>
        </p:nvSpPr>
        <p:spPr>
          <a:xfrm>
            <a:off x="756028" y="12450638"/>
            <a:ext cx="3779972" cy="2978159"/>
          </a:xfrm>
          <a:custGeom>
            <a:avLst/>
            <a:gdLst/>
            <a:ahLst/>
            <a:cxnLst/>
            <a:rect l="l" t="t" r="r" b="b"/>
            <a:pathLst>
              <a:path w="3779972" h="2978159">
                <a:moveTo>
                  <a:pt x="0" y="0"/>
                </a:moveTo>
                <a:lnTo>
                  <a:pt x="3779972" y="0"/>
                </a:lnTo>
                <a:lnTo>
                  <a:pt x="3779972" y="2978160"/>
                </a:lnTo>
                <a:lnTo>
                  <a:pt x="0" y="2978160"/>
                </a:lnTo>
                <a:lnTo>
                  <a:pt x="0" y="0"/>
                </a:lnTo>
                <a:close/>
              </a:path>
            </a:pathLst>
          </a:custGeom>
          <a:blipFill>
            <a:blip r:embed="rId17"/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16" name="Freeform 16"/>
          <p:cNvSpPr/>
          <p:nvPr/>
        </p:nvSpPr>
        <p:spPr>
          <a:xfrm>
            <a:off x="12709325" y="19650221"/>
            <a:ext cx="2481098" cy="1733779"/>
          </a:xfrm>
          <a:custGeom>
            <a:avLst/>
            <a:gdLst/>
            <a:ahLst/>
            <a:cxnLst/>
            <a:rect l="l" t="t" r="r" b="b"/>
            <a:pathLst>
              <a:path w="2481098" h="1733779">
                <a:moveTo>
                  <a:pt x="0" y="0"/>
                </a:moveTo>
                <a:lnTo>
                  <a:pt x="2481098" y="0"/>
                </a:lnTo>
                <a:lnTo>
                  <a:pt x="2481098" y="1733779"/>
                </a:lnTo>
                <a:lnTo>
                  <a:pt x="0" y="1733779"/>
                </a:lnTo>
                <a:lnTo>
                  <a:pt x="0" y="0"/>
                </a:lnTo>
                <a:close/>
              </a:path>
            </a:pathLst>
          </a:custGeom>
          <a:blipFill>
            <a:blip r:embed="rId18"/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17" name="Freeform 17"/>
          <p:cNvSpPr/>
          <p:nvPr/>
        </p:nvSpPr>
        <p:spPr>
          <a:xfrm>
            <a:off x="10721067" y="11574836"/>
            <a:ext cx="4228653" cy="3853962"/>
          </a:xfrm>
          <a:custGeom>
            <a:avLst/>
            <a:gdLst/>
            <a:ahLst/>
            <a:cxnLst/>
            <a:rect l="l" t="t" r="r" b="b"/>
            <a:pathLst>
              <a:path w="4228653" h="3853962">
                <a:moveTo>
                  <a:pt x="0" y="0"/>
                </a:moveTo>
                <a:lnTo>
                  <a:pt x="4228653" y="0"/>
                </a:lnTo>
                <a:lnTo>
                  <a:pt x="4228653" y="3853962"/>
                </a:lnTo>
                <a:lnTo>
                  <a:pt x="0" y="3853962"/>
                </a:lnTo>
                <a:lnTo>
                  <a:pt x="0" y="0"/>
                </a:lnTo>
                <a:close/>
              </a:path>
            </a:pathLst>
          </a:custGeom>
          <a:blipFill>
            <a:blip r:embed="rId19"/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18" name="Freeform 18"/>
          <p:cNvSpPr/>
          <p:nvPr/>
        </p:nvSpPr>
        <p:spPr>
          <a:xfrm>
            <a:off x="6947101" y="7686993"/>
            <a:ext cx="2208178" cy="2939637"/>
          </a:xfrm>
          <a:custGeom>
            <a:avLst/>
            <a:gdLst/>
            <a:ahLst/>
            <a:cxnLst/>
            <a:rect l="l" t="t" r="r" b="b"/>
            <a:pathLst>
              <a:path w="2208178" h="2939637">
                <a:moveTo>
                  <a:pt x="0" y="0"/>
                </a:moveTo>
                <a:lnTo>
                  <a:pt x="2208178" y="0"/>
                </a:lnTo>
                <a:lnTo>
                  <a:pt x="2208178" y="2939637"/>
                </a:lnTo>
                <a:lnTo>
                  <a:pt x="0" y="2939637"/>
                </a:lnTo>
                <a:lnTo>
                  <a:pt x="0" y="0"/>
                </a:lnTo>
                <a:close/>
              </a:path>
            </a:pathLst>
          </a:custGeom>
          <a:blipFill>
            <a:blip r:embed="rId20"/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19" name="Freeform 19"/>
          <p:cNvSpPr/>
          <p:nvPr/>
        </p:nvSpPr>
        <p:spPr>
          <a:xfrm>
            <a:off x="12838057" y="3608155"/>
            <a:ext cx="2380498" cy="2380498"/>
          </a:xfrm>
          <a:custGeom>
            <a:avLst/>
            <a:gdLst/>
            <a:ahLst/>
            <a:cxnLst/>
            <a:rect l="l" t="t" r="r" b="b"/>
            <a:pathLst>
              <a:path w="2380498" h="2380498">
                <a:moveTo>
                  <a:pt x="0" y="0"/>
                </a:moveTo>
                <a:lnTo>
                  <a:pt x="2380497" y="0"/>
                </a:lnTo>
                <a:lnTo>
                  <a:pt x="2380497" y="2380498"/>
                </a:lnTo>
                <a:lnTo>
                  <a:pt x="0" y="2380498"/>
                </a:lnTo>
                <a:lnTo>
                  <a:pt x="0" y="0"/>
                </a:lnTo>
                <a:close/>
              </a:path>
            </a:pathLst>
          </a:custGeom>
          <a:blipFill>
            <a:blip r:embed="rId21"/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20" name="Freeform 20"/>
          <p:cNvSpPr/>
          <p:nvPr/>
        </p:nvSpPr>
        <p:spPr>
          <a:xfrm>
            <a:off x="5098911" y="12380439"/>
            <a:ext cx="4776079" cy="2501756"/>
          </a:xfrm>
          <a:custGeom>
            <a:avLst/>
            <a:gdLst/>
            <a:ahLst/>
            <a:cxnLst/>
            <a:rect l="l" t="t" r="r" b="b"/>
            <a:pathLst>
              <a:path w="4776079" h="2501756">
                <a:moveTo>
                  <a:pt x="0" y="0"/>
                </a:moveTo>
                <a:lnTo>
                  <a:pt x="4776079" y="0"/>
                </a:lnTo>
                <a:lnTo>
                  <a:pt x="4776079" y="2501755"/>
                </a:lnTo>
                <a:lnTo>
                  <a:pt x="0" y="2501755"/>
                </a:lnTo>
                <a:lnTo>
                  <a:pt x="0" y="0"/>
                </a:lnTo>
                <a:close/>
              </a:path>
            </a:pathLst>
          </a:custGeom>
          <a:blipFill>
            <a:blip r:embed="rId22"/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21" name="Freeform 21"/>
          <p:cNvSpPr/>
          <p:nvPr/>
        </p:nvSpPr>
        <p:spPr>
          <a:xfrm>
            <a:off x="5351883" y="17388063"/>
            <a:ext cx="4574017" cy="3007035"/>
          </a:xfrm>
          <a:custGeom>
            <a:avLst/>
            <a:gdLst/>
            <a:ahLst/>
            <a:cxnLst/>
            <a:rect l="l" t="t" r="r" b="b"/>
            <a:pathLst>
              <a:path w="4574017" h="3007035">
                <a:moveTo>
                  <a:pt x="0" y="0"/>
                </a:moveTo>
                <a:lnTo>
                  <a:pt x="4574017" y="0"/>
                </a:lnTo>
                <a:lnTo>
                  <a:pt x="4574017" y="3007034"/>
                </a:lnTo>
                <a:lnTo>
                  <a:pt x="0" y="3007034"/>
                </a:lnTo>
                <a:lnTo>
                  <a:pt x="0" y="0"/>
                </a:lnTo>
                <a:close/>
              </a:path>
            </a:pathLst>
          </a:custGeom>
          <a:blipFill>
            <a:blip r:embed="rId23"/>
            <a:stretch>
              <a:fillRect r="-1435"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22" name="Freeform 22"/>
          <p:cNvSpPr/>
          <p:nvPr/>
        </p:nvSpPr>
        <p:spPr>
          <a:xfrm>
            <a:off x="11356832" y="18822682"/>
            <a:ext cx="1920687" cy="2192299"/>
          </a:xfrm>
          <a:custGeom>
            <a:avLst/>
            <a:gdLst/>
            <a:ahLst/>
            <a:cxnLst/>
            <a:rect l="l" t="t" r="r" b="b"/>
            <a:pathLst>
              <a:path w="1920687" h="2192299">
                <a:moveTo>
                  <a:pt x="0" y="0"/>
                </a:moveTo>
                <a:lnTo>
                  <a:pt x="1920687" y="0"/>
                </a:lnTo>
                <a:lnTo>
                  <a:pt x="1920687" y="2192300"/>
                </a:lnTo>
                <a:lnTo>
                  <a:pt x="0" y="2192300"/>
                </a:lnTo>
                <a:lnTo>
                  <a:pt x="0" y="0"/>
                </a:lnTo>
                <a:close/>
              </a:path>
            </a:pathLst>
          </a:custGeom>
          <a:blipFill>
            <a:blip r:embed="rId24"/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23" name="Freeform 23"/>
          <p:cNvSpPr/>
          <p:nvPr/>
        </p:nvSpPr>
        <p:spPr>
          <a:xfrm rot="2323665">
            <a:off x="11043116" y="7074504"/>
            <a:ext cx="3140492" cy="3552126"/>
          </a:xfrm>
          <a:custGeom>
            <a:avLst/>
            <a:gdLst/>
            <a:ahLst/>
            <a:cxnLst/>
            <a:rect l="l" t="t" r="r" b="b"/>
            <a:pathLst>
              <a:path w="3889120" h="4049312">
                <a:moveTo>
                  <a:pt x="0" y="0"/>
                </a:moveTo>
                <a:lnTo>
                  <a:pt x="3889119" y="0"/>
                </a:lnTo>
                <a:lnTo>
                  <a:pt x="3889119" y="4049312"/>
                </a:lnTo>
                <a:lnTo>
                  <a:pt x="0" y="4049312"/>
                </a:lnTo>
                <a:lnTo>
                  <a:pt x="0" y="0"/>
                </a:lnTo>
                <a:close/>
              </a:path>
            </a:pathLst>
          </a:custGeom>
          <a:blipFill>
            <a:blip r:embed="rId25"/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24" name="Freeform 24"/>
          <p:cNvSpPr/>
          <p:nvPr/>
        </p:nvSpPr>
        <p:spPr>
          <a:xfrm>
            <a:off x="1308100" y="6699306"/>
            <a:ext cx="4497024" cy="4269721"/>
          </a:xfrm>
          <a:custGeom>
            <a:avLst/>
            <a:gdLst/>
            <a:ahLst/>
            <a:cxnLst/>
            <a:rect l="l" t="t" r="r" b="b"/>
            <a:pathLst>
              <a:path w="5337371" h="5046970">
                <a:moveTo>
                  <a:pt x="0" y="0"/>
                </a:moveTo>
                <a:lnTo>
                  <a:pt x="5337371" y="0"/>
                </a:lnTo>
                <a:lnTo>
                  <a:pt x="5337371" y="5046971"/>
                </a:lnTo>
                <a:lnTo>
                  <a:pt x="0" y="5046971"/>
                </a:lnTo>
                <a:lnTo>
                  <a:pt x="0" y="0"/>
                </a:lnTo>
                <a:close/>
              </a:path>
            </a:pathLst>
          </a:custGeom>
          <a:blipFill>
            <a:blip r:embed="rId26"/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25" name="Freeform 25"/>
          <p:cNvSpPr/>
          <p:nvPr/>
        </p:nvSpPr>
        <p:spPr>
          <a:xfrm>
            <a:off x="424562" y="4870604"/>
            <a:ext cx="3264407" cy="2571554"/>
          </a:xfrm>
          <a:custGeom>
            <a:avLst/>
            <a:gdLst/>
            <a:ahLst/>
            <a:cxnLst/>
            <a:rect l="l" t="t" r="r" b="b"/>
            <a:pathLst>
              <a:path w="3264407" h="2571554">
                <a:moveTo>
                  <a:pt x="0" y="0"/>
                </a:moveTo>
                <a:lnTo>
                  <a:pt x="3264407" y="0"/>
                </a:lnTo>
                <a:lnTo>
                  <a:pt x="3264407" y="2571553"/>
                </a:lnTo>
                <a:lnTo>
                  <a:pt x="0" y="2571553"/>
                </a:lnTo>
                <a:lnTo>
                  <a:pt x="0" y="0"/>
                </a:lnTo>
                <a:close/>
              </a:path>
            </a:pathLst>
          </a:custGeom>
          <a:blipFill>
            <a:blip r:embed="rId27"/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26" name="TextBox 26"/>
          <p:cNvSpPr txBox="1"/>
          <p:nvPr/>
        </p:nvSpPr>
        <p:spPr>
          <a:xfrm>
            <a:off x="3634956" y="21030956"/>
            <a:ext cx="9352564" cy="312474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>
              <a:lnSpc>
                <a:spcPts val="2544"/>
              </a:lnSpc>
            </a:pPr>
            <a:r>
              <a:rPr lang="en-US" sz="1817">
                <a:solidFill>
                  <a:srgbClr val="392219"/>
                </a:solidFill>
                <a:latin typeface="Dekko"/>
              </a:rPr>
              <a:t>90 minute workshop which looks at anxiety and worry and provides useful strategies to help</a:t>
            </a:r>
          </a:p>
        </p:txBody>
      </p:sp>
      <p:sp>
        <p:nvSpPr>
          <p:cNvPr id="27" name="TextBox 27"/>
          <p:cNvSpPr txBox="1"/>
          <p:nvPr/>
        </p:nvSpPr>
        <p:spPr>
          <a:xfrm>
            <a:off x="4326687" y="3951464"/>
            <a:ext cx="6624408" cy="1570831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6343"/>
              </a:lnSpc>
            </a:pPr>
            <a:r>
              <a:rPr lang="en-US" sz="4531" dirty="0">
                <a:solidFill>
                  <a:srgbClr val="FFFFFF"/>
                </a:solidFill>
                <a:latin typeface="Dekko"/>
              </a:rPr>
              <a:t>delivered by the Mental Health Support Team </a:t>
            </a:r>
          </a:p>
        </p:txBody>
      </p:sp>
      <p:sp>
        <p:nvSpPr>
          <p:cNvPr id="28" name="TextBox 28"/>
          <p:cNvSpPr txBox="1"/>
          <p:nvPr/>
        </p:nvSpPr>
        <p:spPr>
          <a:xfrm>
            <a:off x="6183574" y="6147477"/>
            <a:ext cx="3889666" cy="1412156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5639"/>
              </a:lnSpc>
            </a:pPr>
            <a:r>
              <a:rPr lang="en-US" sz="4028">
                <a:solidFill>
                  <a:srgbClr val="FFFFFF"/>
                </a:solidFill>
                <a:latin typeface="Bobby Jones"/>
              </a:rPr>
              <a:t>why do we worry?</a:t>
            </a:r>
          </a:p>
        </p:txBody>
      </p:sp>
      <p:sp>
        <p:nvSpPr>
          <p:cNvPr id="29" name="TextBox 29"/>
          <p:cNvSpPr txBox="1"/>
          <p:nvPr/>
        </p:nvSpPr>
        <p:spPr>
          <a:xfrm>
            <a:off x="5747759" y="10883304"/>
            <a:ext cx="2941621" cy="129734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5204"/>
              </a:lnSpc>
            </a:pPr>
            <a:r>
              <a:rPr lang="en-US" sz="3717">
                <a:solidFill>
                  <a:srgbClr val="FFFFFF"/>
                </a:solidFill>
                <a:latin typeface="Bobby Jones"/>
              </a:rPr>
              <a:t>what is anxiety</a:t>
            </a:r>
          </a:p>
        </p:txBody>
      </p:sp>
      <p:sp>
        <p:nvSpPr>
          <p:cNvPr id="30" name="TextBox 30"/>
          <p:cNvSpPr txBox="1"/>
          <p:nvPr/>
        </p:nvSpPr>
        <p:spPr>
          <a:xfrm>
            <a:off x="6122623" y="15498273"/>
            <a:ext cx="2874754" cy="865304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6906"/>
              </a:lnSpc>
            </a:pPr>
            <a:r>
              <a:rPr lang="en-US" sz="4932">
                <a:solidFill>
                  <a:srgbClr val="FFFFFF"/>
                </a:solidFill>
                <a:latin typeface="Bobby Jones"/>
              </a:rPr>
              <a:t>why me?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</TotalTime>
  <Words>37</Words>
  <Application>Microsoft Office PowerPoint</Application>
  <PresentationFormat>Custom</PresentationFormat>
  <Paragraphs>7</Paragraphs>
  <Slides>1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7" baseType="lpstr">
      <vt:lpstr>Dekko</vt:lpstr>
      <vt:lpstr>Bobby Jones</vt:lpstr>
      <vt:lpstr>Calibri</vt:lpstr>
      <vt:lpstr>Arial</vt:lpstr>
      <vt:lpstr>Bobby Jones Bold</vt:lpstr>
      <vt:lpstr>Office Theme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Psychoeducation for anxiety</dc:title>
  <dc:creator>Karen McDonald</dc:creator>
  <cp:lastModifiedBy>Karen McDonald</cp:lastModifiedBy>
  <cp:revision>4</cp:revision>
  <dcterms:created xsi:type="dcterms:W3CDTF">2006-08-16T00:00:00Z</dcterms:created>
  <dcterms:modified xsi:type="dcterms:W3CDTF">2023-11-01T16:19:23Z</dcterms:modified>
  <dc:identifier>DAFtMyZC41M</dc:identifier>
</cp:coreProperties>
</file>