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9" r:id="rId4"/>
    <p:sldId id="262" r:id="rId5"/>
    <p:sldId id="260" r:id="rId6"/>
    <p:sldId id="264" r:id="rId7"/>
    <p:sldId id="266" r:id="rId8"/>
    <p:sldId id="267" r:id="rId9"/>
    <p:sldId id="268" r:id="rId10"/>
  </p:sldIdLst>
  <p:sldSz cx="9144000" cy="6858000" type="screen4x3"/>
  <p:notesSz cx="7099300" cy="102235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>
      <p:cViewPr>
        <p:scale>
          <a:sx n="77" d="100"/>
          <a:sy n="77" d="100"/>
        </p:scale>
        <p:origin x="812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71BC2-4F73-4EBF-A006-EF2B85DED78B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D15A3-8153-44C2-B267-228EB52A4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574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41784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71BC2-4F73-4EBF-A006-EF2B85DED78B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D15A3-8153-44C2-B267-228EB52A4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782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71BC2-4F73-4EBF-A006-EF2B85DED78B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D15A3-8153-44C2-B267-228EB52A4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377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41784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71BC2-4F73-4EBF-A006-EF2B85DED78B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D15A3-8153-44C2-B267-228EB52A4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983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41784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71BC2-4F73-4EBF-A006-EF2B85DED78B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D15A3-8153-44C2-B267-228EB52A4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85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41784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71BC2-4F73-4EBF-A006-EF2B85DED78B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D15A3-8153-44C2-B267-228EB52A4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426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71BC2-4F73-4EBF-A006-EF2B85DED78B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D15A3-8153-44C2-B267-228EB52A4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575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71BC2-4F73-4EBF-A006-EF2B85DED78B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D15A3-8153-44C2-B267-228EB52A4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75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71BC2-4F73-4EBF-A006-EF2B85DED78B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D15A3-8153-44C2-B267-228EB52A4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984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41784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71BC2-4F73-4EBF-A006-EF2B85DED78B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D15A3-8153-44C2-B267-228EB52A4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805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71BC2-4F73-4EBF-A006-EF2B85DED78B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D15A3-8153-44C2-B267-228EB52A4F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583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71BC2-4F73-4EBF-A006-EF2B85DED78B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1D15A3-8153-44C2-B267-228EB52A4F61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611560" y="476672"/>
            <a:ext cx="784887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0070C0"/>
                </a:solidFill>
              </a:rPr>
              <a:t>Help Your</a:t>
            </a:r>
            <a:r>
              <a:rPr lang="en-GB" sz="3200" b="1" baseline="0" dirty="0">
                <a:solidFill>
                  <a:srgbClr val="0070C0"/>
                </a:solidFill>
              </a:rPr>
              <a:t> </a:t>
            </a:r>
            <a:r>
              <a:rPr lang="en-GB" sz="3200" b="1" dirty="0">
                <a:solidFill>
                  <a:srgbClr val="0070C0"/>
                </a:solidFill>
              </a:rPr>
              <a:t>Child Get Ready to Start School</a:t>
            </a:r>
          </a:p>
          <a:p>
            <a:pPr algn="ctr"/>
            <a:endParaRPr lang="en-GB" sz="1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732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09320"/>
            <a:ext cx="9144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solidFill>
                  <a:srgbClr val="0070C0"/>
                </a:solidFill>
              </a:rPr>
              <a:t>Visit your local Start Well Family Centre to find out what’s going on near you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2051720" y="6237312"/>
            <a:ext cx="50405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55576" y="1628800"/>
            <a:ext cx="7848872" cy="3947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4800" b="1" dirty="0"/>
              <a:t>In Wigan, we believe all children should feel happy, cared for, safe and ready </a:t>
            </a:r>
          </a:p>
          <a:p>
            <a:pPr algn="just"/>
            <a:r>
              <a:rPr lang="en-GB" sz="4800" b="1" dirty="0"/>
              <a:t>to learn. </a:t>
            </a:r>
          </a:p>
          <a:p>
            <a:endParaRPr lang="en-GB" sz="1050" dirty="0"/>
          </a:p>
          <a:p>
            <a:r>
              <a:rPr lang="en-GB" sz="4800" b="1" dirty="0"/>
              <a:t>Here’s how…</a:t>
            </a:r>
          </a:p>
        </p:txBody>
      </p:sp>
    </p:spTree>
    <p:extLst>
      <p:ext uri="{BB962C8B-B14F-4D97-AF65-F5344CB8AC3E}">
        <p14:creationId xmlns:p14="http://schemas.microsoft.com/office/powerpoint/2010/main" val="3833831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79512" y="1124744"/>
            <a:ext cx="8712968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/>
              <a:t>Children are individuals, and all develop at their own pace, </a:t>
            </a:r>
          </a:p>
          <a:p>
            <a:pPr algn="r"/>
            <a:r>
              <a:rPr lang="en-GB" sz="2200" b="1" i="1" dirty="0"/>
              <a:t>but as a Parent or Carer you are their greatest teacher and role model.</a:t>
            </a:r>
          </a:p>
          <a:p>
            <a:pPr algn="just"/>
            <a:r>
              <a:rPr lang="en-GB" sz="2000" b="1" i="1" dirty="0"/>
              <a:t>  </a:t>
            </a:r>
            <a:endParaRPr lang="en-GB" sz="1100" b="1" dirty="0"/>
          </a:p>
          <a:p>
            <a:r>
              <a:rPr lang="en-GB" sz="2800" b="1" dirty="0"/>
              <a:t>To prepare them for school:</a:t>
            </a:r>
          </a:p>
          <a:p>
            <a:endParaRPr lang="en-GB" sz="100" b="1" dirty="0"/>
          </a:p>
          <a:p>
            <a:pPr marL="87313"/>
            <a:endParaRPr lang="en-GB" sz="100" dirty="0"/>
          </a:p>
          <a:p>
            <a:pPr marL="360363" indent="-360363">
              <a:buFont typeface="Arial" panose="020B0604020202020204" pitchFamily="34" charset="0"/>
              <a:buChar char="•"/>
            </a:pPr>
            <a:r>
              <a:rPr lang="en-GB" sz="2500" dirty="0"/>
              <a:t>Teach &amp; help them with their toilet training, </a:t>
            </a:r>
            <a:br>
              <a:rPr lang="en-GB" sz="2500" dirty="0"/>
            </a:br>
            <a:r>
              <a:rPr lang="en-GB" sz="2500" dirty="0"/>
              <a:t>and to wash their hands afterwards</a:t>
            </a:r>
          </a:p>
          <a:p>
            <a:pPr marL="358775" lvl="1" indent="-358775">
              <a:buFont typeface="Arial" panose="020B0604020202020204" pitchFamily="34" charset="0"/>
              <a:buChar char="•"/>
            </a:pPr>
            <a:r>
              <a:rPr lang="en-GB" sz="2500" dirty="0"/>
              <a:t>Reduce Dummy time to bed time only</a:t>
            </a:r>
          </a:p>
          <a:p>
            <a:pPr marL="0" lvl="1"/>
            <a:endParaRPr lang="en-GB" sz="2500" b="1" dirty="0"/>
          </a:p>
          <a:p>
            <a:pPr marL="358775" lvl="1" indent="-358775">
              <a:buFont typeface="Arial" panose="020B0604020202020204" pitchFamily="34" charset="0"/>
              <a:buChar char="•"/>
            </a:pPr>
            <a:r>
              <a:rPr lang="en-GB" sz="2500" b="1" dirty="0"/>
              <a:t>Teach them to dress themselves; </a:t>
            </a:r>
          </a:p>
          <a:p>
            <a:pPr marL="1247775" lvl="2" indent="-342900">
              <a:buFont typeface="Wingdings" panose="05000000000000000000" pitchFamily="2" charset="2"/>
              <a:buChar char="ü"/>
            </a:pPr>
            <a:r>
              <a:rPr lang="en-GB" sz="2500" dirty="0"/>
              <a:t>Put on their own coat </a:t>
            </a:r>
          </a:p>
          <a:p>
            <a:pPr marL="1247775" lvl="2" indent="-342900">
              <a:buFont typeface="Wingdings" panose="05000000000000000000" pitchFamily="2" charset="2"/>
              <a:buChar char="ü"/>
            </a:pPr>
            <a:r>
              <a:rPr lang="en-GB" sz="2500" dirty="0"/>
              <a:t>Fasten zips &amp; buttons</a:t>
            </a:r>
          </a:p>
          <a:p>
            <a:pPr marL="1247775" lvl="2" indent="-342900">
              <a:buFont typeface="Wingdings" panose="05000000000000000000" pitchFamily="2" charset="2"/>
              <a:buChar char="ü"/>
            </a:pPr>
            <a:r>
              <a:rPr lang="en-GB" sz="2500" dirty="0"/>
              <a:t>Use a knife &amp; fork </a:t>
            </a:r>
          </a:p>
          <a:p>
            <a:pPr marL="1247775" lvl="2" indent="-342900">
              <a:buFont typeface="Wingdings" panose="05000000000000000000" pitchFamily="2" charset="2"/>
              <a:buChar char="ü"/>
            </a:pPr>
            <a:r>
              <a:rPr lang="en-GB" sz="2500" dirty="0"/>
              <a:t>Open packets and peel fruit</a:t>
            </a:r>
          </a:p>
          <a:p>
            <a:r>
              <a:rPr lang="en-GB" sz="3200" dirty="0"/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6309320"/>
            <a:ext cx="9144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solidFill>
                  <a:srgbClr val="0070C0"/>
                </a:solidFill>
              </a:rPr>
              <a:t>Visit your local Start Well Family Centre to find out what’s going on near you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2051720" y="6237312"/>
            <a:ext cx="50405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88224" y="2743346"/>
            <a:ext cx="2232248" cy="2845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8462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8755" y="1052736"/>
            <a:ext cx="8633726" cy="5193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00" b="1" dirty="0"/>
          </a:p>
          <a:p>
            <a:r>
              <a:rPr lang="en-GB" sz="2800" b="1" dirty="0"/>
              <a:t>Children under 5 should be active for at least 3 hours a day.  This includes: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GB" sz="2500" dirty="0"/>
              <a:t>Spinning around,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GB" sz="2500" dirty="0"/>
              <a:t>Going on swings,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GB" sz="2500" dirty="0"/>
              <a:t>Crawling like a bear,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GB" sz="2500" dirty="0"/>
              <a:t>Slithering like a snake,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GB" sz="2500" dirty="0"/>
              <a:t>Rolling down hills,</a:t>
            </a:r>
          </a:p>
          <a:p>
            <a:pPr lvl="1"/>
            <a:endParaRPr lang="en-GB" sz="2500" dirty="0"/>
          </a:p>
          <a:p>
            <a:endParaRPr lang="en-GB" sz="1050" dirty="0"/>
          </a:p>
          <a:p>
            <a:r>
              <a:rPr lang="en-GB" sz="2500" dirty="0"/>
              <a:t>Play can be indoors or out – simply walking to the shops counts too.</a:t>
            </a:r>
          </a:p>
          <a:p>
            <a:endParaRPr lang="en-GB" sz="1200" dirty="0"/>
          </a:p>
          <a:p>
            <a:r>
              <a:rPr lang="en-GB" sz="2500" b="1" dirty="0"/>
              <a:t>Did you know,</a:t>
            </a:r>
            <a:r>
              <a:rPr lang="en-GB" sz="2500" dirty="0"/>
              <a:t> climbing frames help develop the right muscles for writing?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6309320"/>
            <a:ext cx="9144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solidFill>
                  <a:srgbClr val="0070C0"/>
                </a:solidFill>
              </a:rPr>
              <a:t>Visit your local Start Well Family Centre to find out what’s going on near you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2051720" y="6237312"/>
            <a:ext cx="50405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0684DB52-0EC6-4F06-991A-4D54BFA2DD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169" y="1700808"/>
            <a:ext cx="1287656" cy="217440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E66749A-7BE5-497E-9113-57B395DC05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78"/>
          <a:stretch/>
        </p:blipFill>
        <p:spPr>
          <a:xfrm flipH="1">
            <a:off x="6296684" y="2214361"/>
            <a:ext cx="1015129" cy="1594897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815FE67E-11CF-4D5C-B94A-F586D93FE329}"/>
              </a:ext>
            </a:extLst>
          </p:cNvPr>
          <p:cNvSpPr/>
          <p:nvPr/>
        </p:nvSpPr>
        <p:spPr>
          <a:xfrm>
            <a:off x="7171305" y="3583647"/>
            <a:ext cx="281015" cy="28846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732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1052736"/>
            <a:ext cx="8633726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00" b="1" dirty="0"/>
          </a:p>
          <a:p>
            <a:r>
              <a:rPr lang="en-GB" sz="2800" b="1" dirty="0"/>
              <a:t>How do I help my child build healthy relationships? </a:t>
            </a:r>
            <a:endParaRPr lang="en-GB" sz="2500" dirty="0"/>
          </a:p>
          <a:p>
            <a:pPr marL="266700" lvl="0" indent="-182563">
              <a:buFont typeface="Arial" panose="020B0604020202020204" pitchFamily="34" charset="0"/>
              <a:buChar char="•"/>
            </a:pPr>
            <a:r>
              <a:rPr lang="en-GB" sz="2500" dirty="0"/>
              <a:t>Have a regular routine to let your child know what happens next; think bath time &amp; stories to help your child unwind for bed</a:t>
            </a:r>
          </a:p>
          <a:p>
            <a:pPr marL="266700" lvl="0" indent="-182563">
              <a:buFont typeface="Arial" panose="020B0604020202020204" pitchFamily="34" charset="0"/>
              <a:buChar char="•"/>
            </a:pPr>
            <a:r>
              <a:rPr lang="en-GB" sz="2500" dirty="0"/>
              <a:t>Help them recognise it’s ok to not be happy all the time, talk about being happy, sad or tired and how that feels for them</a:t>
            </a:r>
          </a:p>
          <a:p>
            <a:pPr marL="266700" lvl="0" indent="-182563">
              <a:buFont typeface="Arial" panose="020B0604020202020204" pitchFamily="34" charset="0"/>
              <a:buChar char="•"/>
            </a:pPr>
            <a:r>
              <a:rPr lang="en-GB" sz="2500" dirty="0"/>
              <a:t>Socialise at groups and with family and friends</a:t>
            </a:r>
          </a:p>
          <a:p>
            <a:pPr marL="266700" lvl="0" indent="-182563">
              <a:buFont typeface="Arial" panose="020B0604020202020204" pitchFamily="34" charset="0"/>
              <a:buChar char="•"/>
            </a:pPr>
            <a:r>
              <a:rPr lang="en-GB" sz="2500" dirty="0"/>
              <a:t>‘Together time’ is crucial</a:t>
            </a:r>
          </a:p>
          <a:p>
            <a:pPr marL="266700" lvl="0" indent="-182563">
              <a:buFont typeface="Arial" panose="020B0604020202020204" pitchFamily="34" charset="0"/>
              <a:buChar char="•"/>
            </a:pPr>
            <a:r>
              <a:rPr lang="en-GB" sz="2500" dirty="0"/>
              <a:t>Show them how to share &amp; take turns with others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23528" y="4941168"/>
            <a:ext cx="8561718" cy="1656184"/>
          </a:xfrm>
          <a:ln w="79375" cmpd="dbl"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Looking for Childcare Near You?</a:t>
            </a:r>
          </a:p>
          <a:p>
            <a:r>
              <a:rPr lang="en-GB" sz="2400" dirty="0">
                <a:solidFill>
                  <a:schemeClr val="tx1"/>
                </a:solidFill>
              </a:rPr>
              <a:t>For more information including information about 2 and 3 year old funded childcare, visit  </a:t>
            </a:r>
            <a:r>
              <a:rPr lang="en-GB" sz="2400" b="1" dirty="0">
                <a:solidFill>
                  <a:schemeClr val="tx1"/>
                </a:solidFill>
              </a:rPr>
              <a:t>www.wigan.gov.uk/familydirectory</a:t>
            </a: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7576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0" y="3381667"/>
            <a:ext cx="9144000" cy="343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Platt Bridge Start Well Family Centre</a:t>
            </a:r>
          </a:p>
          <a:p>
            <a:pPr algn="ctr"/>
            <a:r>
              <a:rPr lang="en-GB" sz="3600" b="1" dirty="0"/>
              <a:t>Rivington Ave, Platt Bridge, </a:t>
            </a:r>
          </a:p>
          <a:p>
            <a:pPr algn="ctr"/>
            <a:r>
              <a:rPr lang="en-GB" sz="3600" b="1" dirty="0"/>
              <a:t>Wigan. WN2 5NG</a:t>
            </a:r>
          </a:p>
          <a:p>
            <a:pPr algn="ctr"/>
            <a:r>
              <a:rPr lang="en-GB" sz="3200" b="1" dirty="0"/>
              <a:t>01942 487999</a:t>
            </a:r>
          </a:p>
          <a:p>
            <a:pPr algn="ctr"/>
            <a:endParaRPr lang="en-GB" sz="2000" b="1" dirty="0"/>
          </a:p>
          <a:p>
            <a:pPr algn="ctr"/>
            <a:endParaRPr lang="en-GB" sz="100" b="1" dirty="0"/>
          </a:p>
          <a:p>
            <a:pPr algn="ctr"/>
            <a:r>
              <a:rPr lang="en-GB" sz="2800" dirty="0"/>
              <a:t>Supporting the communities of Hindley and Hindley Green; Abram and Platt Bridge; Ashton and Bryn.</a:t>
            </a:r>
          </a:p>
        </p:txBody>
      </p:sp>
      <p:sp>
        <p:nvSpPr>
          <p:cNvPr id="2" name="Rectangle 1"/>
          <p:cNvSpPr/>
          <p:nvPr/>
        </p:nvSpPr>
        <p:spPr>
          <a:xfrm>
            <a:off x="5581508" y="4468634"/>
            <a:ext cx="2725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7312"/>
            <a:endParaRPr lang="en-GB" dirty="0"/>
          </a:p>
          <a:p>
            <a:pPr marL="87312"/>
            <a:endParaRPr lang="en-GB" dirty="0"/>
          </a:p>
        </p:txBody>
      </p:sp>
      <p:pic>
        <p:nvPicPr>
          <p:cNvPr id="10" name="irc_mi" descr="logo_le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94"/>
          <a:stretch>
            <a:fillRect/>
          </a:stretch>
        </p:blipFill>
        <p:spPr bwMode="auto">
          <a:xfrm>
            <a:off x="1259632" y="1459806"/>
            <a:ext cx="2016942" cy="1897186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in">
                <a:solidFill>
                  <a:srgbClr val="7992B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rgbClr val="0F243E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484784"/>
            <a:ext cx="479030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1883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0" y="3284984"/>
            <a:ext cx="914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Atherton Start Well Family Centre, </a:t>
            </a:r>
          </a:p>
          <a:p>
            <a:pPr algn="ctr"/>
            <a:r>
              <a:rPr lang="en-GB" sz="3200" b="1" dirty="0"/>
              <a:t>Formby Ave, Atherton. M46 0HX </a:t>
            </a:r>
          </a:p>
          <a:p>
            <a:pPr algn="ctr"/>
            <a:r>
              <a:rPr lang="en-GB" sz="3200" b="1" dirty="0"/>
              <a:t>01942 486366 </a:t>
            </a:r>
            <a:r>
              <a:rPr lang="en-GB" sz="2400" b="1" dirty="0"/>
              <a:t>(Option 2)</a:t>
            </a:r>
            <a:r>
              <a:rPr lang="en-GB" sz="3200" b="1" dirty="0"/>
              <a:t> or text 07825 832685</a:t>
            </a:r>
          </a:p>
          <a:p>
            <a:pPr algn="ctr"/>
            <a:endParaRPr lang="en-GB" sz="1200" b="1" dirty="0"/>
          </a:p>
          <a:p>
            <a:pPr algn="ctr"/>
            <a:endParaRPr lang="en-GB" sz="100" b="1" dirty="0"/>
          </a:p>
          <a:p>
            <a:pPr algn="ctr"/>
            <a:r>
              <a:rPr lang="en-GB" sz="2600" dirty="0"/>
              <a:t>Supporting the communities of Atherton, Tyldesley, </a:t>
            </a:r>
          </a:p>
          <a:p>
            <a:pPr algn="ctr"/>
            <a:r>
              <a:rPr lang="en-GB" sz="2600" dirty="0"/>
              <a:t>Astley and Mosley Common</a:t>
            </a:r>
          </a:p>
          <a:p>
            <a:pPr algn="ctr"/>
            <a:endParaRPr lang="en-GB" sz="1100" dirty="0"/>
          </a:p>
          <a:p>
            <a:pPr algn="ctr"/>
            <a:r>
              <a:rPr lang="en-GB" sz="2600" dirty="0"/>
              <a:t>For regular updates,  please visit our Facebook page </a:t>
            </a:r>
            <a:r>
              <a:rPr lang="en-GB" sz="2600" b="1" dirty="0"/>
              <a:t>www.facebook.com/athertonstartwellfamilycentre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340768"/>
            <a:ext cx="4464496" cy="1744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76110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0" y="2852936"/>
            <a:ext cx="914400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100" b="1" dirty="0"/>
              <a:t>Westfield Start Well Family Centre, </a:t>
            </a:r>
          </a:p>
          <a:p>
            <a:pPr algn="ctr"/>
            <a:r>
              <a:rPr lang="en-GB" sz="3100" b="1" dirty="0"/>
              <a:t>Montrose Ave, Wigan, WN5 9XN</a:t>
            </a:r>
          </a:p>
          <a:p>
            <a:pPr algn="ctr"/>
            <a:r>
              <a:rPr lang="en-GB" sz="2900" b="1" dirty="0"/>
              <a:t>01942 776007 </a:t>
            </a:r>
            <a:r>
              <a:rPr lang="en-GB" sz="2000" b="1" dirty="0"/>
              <a:t>(Option 2) </a:t>
            </a:r>
            <a:r>
              <a:rPr lang="en-GB" sz="2900" b="1" dirty="0"/>
              <a:t>email: westfield_cc@wigan.gov.uk</a:t>
            </a:r>
          </a:p>
          <a:p>
            <a:pPr algn="ctr"/>
            <a:endParaRPr lang="en-GB" b="1" dirty="0"/>
          </a:p>
          <a:p>
            <a:pPr algn="ctr"/>
            <a:endParaRPr lang="en-GB" sz="100" b="1" dirty="0"/>
          </a:p>
          <a:p>
            <a:pPr algn="ctr"/>
            <a:r>
              <a:rPr lang="en-GB" sz="2600" dirty="0"/>
              <a:t>Supporting the communities of Pemberton; Winstanley and Highfield; Orrell and </a:t>
            </a:r>
            <a:r>
              <a:rPr lang="en-GB" sz="2600" dirty="0" err="1"/>
              <a:t>Billinge</a:t>
            </a:r>
            <a:r>
              <a:rPr lang="en-GB" sz="2600" dirty="0"/>
              <a:t>; Worsley Menses, </a:t>
            </a:r>
          </a:p>
          <a:p>
            <a:pPr algn="ctr"/>
            <a:r>
              <a:rPr lang="en-GB" sz="2600" dirty="0" err="1"/>
              <a:t>Hawkley</a:t>
            </a:r>
            <a:r>
              <a:rPr lang="en-GB" sz="2600" dirty="0"/>
              <a:t> Hall and Goose Green</a:t>
            </a:r>
          </a:p>
          <a:p>
            <a:pPr algn="ctr"/>
            <a:endParaRPr lang="en-GB" sz="1000" dirty="0"/>
          </a:p>
          <a:p>
            <a:pPr algn="ctr"/>
            <a:r>
              <a:rPr lang="en-GB" sz="2600" dirty="0"/>
              <a:t>For regular updates,  please visit our Facebook page </a:t>
            </a:r>
            <a:r>
              <a:rPr lang="en-GB" sz="2600" b="1" dirty="0"/>
              <a:t>www.facebook.com/westfieldstartwellfamilycentre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121444"/>
            <a:ext cx="4430260" cy="1731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8078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0" y="3212976"/>
            <a:ext cx="9144000" cy="3585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Westleigh Start Well Family Centre, </a:t>
            </a:r>
          </a:p>
          <a:p>
            <a:pPr algn="ctr"/>
            <a:r>
              <a:rPr lang="en-GB" sz="3200" b="1" dirty="0"/>
              <a:t>Westleigh Lane, Leigh, WN7 5NJ</a:t>
            </a:r>
            <a:endParaRPr lang="en-GB" sz="3100" b="1" dirty="0"/>
          </a:p>
          <a:p>
            <a:pPr algn="ctr"/>
            <a:r>
              <a:rPr lang="en-GB" sz="3200" b="1" dirty="0"/>
              <a:t>01942 777705</a:t>
            </a:r>
            <a:endParaRPr lang="en-GB" sz="2900" b="1" dirty="0"/>
          </a:p>
          <a:p>
            <a:pPr algn="ctr"/>
            <a:endParaRPr lang="en-GB" b="1" dirty="0"/>
          </a:p>
          <a:p>
            <a:pPr algn="ctr"/>
            <a:endParaRPr lang="en-GB" sz="100" b="1" dirty="0"/>
          </a:p>
          <a:p>
            <a:pPr algn="ctr"/>
            <a:r>
              <a:rPr lang="en-GB" sz="2800" dirty="0"/>
              <a:t>Supporting the communities of Leigh, Golborne and Lowton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For regular updates,  please visit our Facebook page </a:t>
            </a:r>
            <a:r>
              <a:rPr lang="en-GB" sz="2800" b="1" dirty="0"/>
              <a:t>www.facebook.com/LLGSSCC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0"/>
            <a:ext cx="479030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0852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0" y="2945844"/>
            <a:ext cx="914400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err="1"/>
              <a:t>Ince</a:t>
            </a:r>
            <a:r>
              <a:rPr lang="en-GB" sz="3200" b="1" dirty="0"/>
              <a:t> Start Well Centre, Charles Street, </a:t>
            </a:r>
          </a:p>
          <a:p>
            <a:pPr algn="ctr"/>
            <a:r>
              <a:rPr lang="en-GB" sz="3200" b="1" dirty="0" err="1"/>
              <a:t>Ince</a:t>
            </a:r>
            <a:r>
              <a:rPr lang="en-GB" sz="3200" b="1" dirty="0"/>
              <a:t>, WN2 2AL</a:t>
            </a:r>
          </a:p>
          <a:p>
            <a:pPr algn="ctr"/>
            <a:r>
              <a:rPr lang="en-GB" sz="3200" b="1" dirty="0"/>
              <a:t>01942 767503</a:t>
            </a:r>
            <a:endParaRPr lang="en-GB" sz="100" b="1" dirty="0"/>
          </a:p>
          <a:p>
            <a:pPr algn="ctr"/>
            <a:r>
              <a:rPr lang="en-GB" sz="2800" dirty="0"/>
              <a:t>Supporting the communities of Wigan Town Centre; </a:t>
            </a:r>
          </a:p>
          <a:p>
            <a:pPr algn="ctr"/>
            <a:r>
              <a:rPr lang="en-GB" sz="2800" dirty="0"/>
              <a:t>Standish; </a:t>
            </a:r>
            <a:r>
              <a:rPr lang="en-GB" sz="2800" dirty="0" err="1"/>
              <a:t>Shevington</a:t>
            </a:r>
            <a:r>
              <a:rPr lang="en-GB" sz="2800" dirty="0"/>
              <a:t>; </a:t>
            </a:r>
            <a:r>
              <a:rPr lang="en-GB" sz="2800" dirty="0" err="1"/>
              <a:t>Ince</a:t>
            </a:r>
            <a:r>
              <a:rPr lang="en-GB" sz="2800" dirty="0"/>
              <a:t> and Scholes; Aspull, </a:t>
            </a:r>
          </a:p>
          <a:p>
            <a:pPr algn="ctr"/>
            <a:r>
              <a:rPr lang="en-GB" sz="2800" dirty="0"/>
              <a:t>New Springs and </a:t>
            </a:r>
            <a:r>
              <a:rPr lang="en-GB" sz="2800" dirty="0" err="1"/>
              <a:t>Whelley</a:t>
            </a:r>
            <a:r>
              <a:rPr lang="en-GB" sz="2800" dirty="0"/>
              <a:t>.</a:t>
            </a:r>
          </a:p>
          <a:p>
            <a:pPr algn="ctr"/>
            <a:endParaRPr lang="en-GB" sz="1200" dirty="0"/>
          </a:p>
          <a:p>
            <a:pPr algn="ctr"/>
            <a:r>
              <a:rPr lang="en-GB" sz="2600" dirty="0"/>
              <a:t>For regular updates,  please visit our Facebook page </a:t>
            </a:r>
            <a:r>
              <a:rPr lang="en-GB" sz="2600" b="1" dirty="0"/>
              <a:t>www.facebook.com/incestartwellfamilycentre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052736"/>
            <a:ext cx="479030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14713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1371</TotalTime>
  <Words>499</Words>
  <Application>Microsoft Office PowerPoint</Application>
  <PresentationFormat>On-screen Show (4:3)</PresentationFormat>
  <Paragraphs>84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Wigan Councilxxx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Purcell, Alison</dc:creator>
  <cp:lastModifiedBy>Administrator</cp:lastModifiedBy>
  <cp:revision>75</cp:revision>
  <cp:lastPrinted>2019-01-10T13:00:17Z</cp:lastPrinted>
  <dcterms:created xsi:type="dcterms:W3CDTF">2019-01-09T08:30:51Z</dcterms:created>
  <dcterms:modified xsi:type="dcterms:W3CDTF">2019-05-23T10:53:07Z</dcterms:modified>
</cp:coreProperties>
</file>